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181" Type="http://schemas.openxmlformats.org/officeDocument/2006/relationships/slide" Target="slides/slide176.xml"/><Relationship Id="rId34" Type="http://schemas.openxmlformats.org/officeDocument/2006/relationships/slide" Target="slides/slide29.xml"/><Relationship Id="rId180" Type="http://schemas.openxmlformats.org/officeDocument/2006/relationships/slide" Target="slides/slide175.xml"/><Relationship Id="rId37" Type="http://schemas.openxmlformats.org/officeDocument/2006/relationships/slide" Target="slides/slide32.xml"/><Relationship Id="rId176" Type="http://schemas.openxmlformats.org/officeDocument/2006/relationships/slide" Target="slides/slide171.xml"/><Relationship Id="rId36" Type="http://schemas.openxmlformats.org/officeDocument/2006/relationships/slide" Target="slides/slide31.xml"/><Relationship Id="rId175" Type="http://schemas.openxmlformats.org/officeDocument/2006/relationships/slide" Target="slides/slide170.xml"/><Relationship Id="rId39" Type="http://schemas.openxmlformats.org/officeDocument/2006/relationships/slide" Target="slides/slide34.xml"/><Relationship Id="rId174" Type="http://schemas.openxmlformats.org/officeDocument/2006/relationships/slide" Target="slides/slide169.xml"/><Relationship Id="rId38" Type="http://schemas.openxmlformats.org/officeDocument/2006/relationships/slide" Target="slides/slide33.xml"/><Relationship Id="rId173" Type="http://schemas.openxmlformats.org/officeDocument/2006/relationships/slide" Target="slides/slide168.xml"/><Relationship Id="rId179" Type="http://schemas.openxmlformats.org/officeDocument/2006/relationships/slide" Target="slides/slide174.xml"/><Relationship Id="rId178" Type="http://schemas.openxmlformats.org/officeDocument/2006/relationships/slide" Target="slides/slide173.xml"/><Relationship Id="rId177" Type="http://schemas.openxmlformats.org/officeDocument/2006/relationships/slide" Target="slides/slide172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9" Type="http://schemas.openxmlformats.org/officeDocument/2006/relationships/slide" Target="slides/slide124.xml"/><Relationship Id="rId128" Type="http://schemas.openxmlformats.org/officeDocument/2006/relationships/slide" Target="slides/slide123.xml"/><Relationship Id="rId127" Type="http://schemas.openxmlformats.org/officeDocument/2006/relationships/slide" Target="slides/slide122.xml"/><Relationship Id="rId126" Type="http://schemas.openxmlformats.org/officeDocument/2006/relationships/slide" Target="slides/slide121.xml"/><Relationship Id="rId26" Type="http://schemas.openxmlformats.org/officeDocument/2006/relationships/slide" Target="slides/slide21.xml"/><Relationship Id="rId121" Type="http://schemas.openxmlformats.org/officeDocument/2006/relationships/slide" Target="slides/slide116.xml"/><Relationship Id="rId25" Type="http://schemas.openxmlformats.org/officeDocument/2006/relationships/slide" Target="slides/slide20.xml"/><Relationship Id="rId120" Type="http://schemas.openxmlformats.org/officeDocument/2006/relationships/slide" Target="slides/slide115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slide" Target="slides/slide120.xml"/><Relationship Id="rId29" Type="http://schemas.openxmlformats.org/officeDocument/2006/relationships/slide" Target="slides/slide24.xml"/><Relationship Id="rId124" Type="http://schemas.openxmlformats.org/officeDocument/2006/relationships/slide" Target="slides/slide119.xml"/><Relationship Id="rId123" Type="http://schemas.openxmlformats.org/officeDocument/2006/relationships/slide" Target="slides/slide118.xml"/><Relationship Id="rId122" Type="http://schemas.openxmlformats.org/officeDocument/2006/relationships/slide" Target="slides/slide117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150" Type="http://schemas.openxmlformats.org/officeDocument/2006/relationships/slide" Target="slides/slide145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148" Type="http://schemas.openxmlformats.org/officeDocument/2006/relationships/slide" Target="slides/slide143.xml"/><Relationship Id="rId9" Type="http://schemas.openxmlformats.org/officeDocument/2006/relationships/slide" Target="slides/slide4.xml"/><Relationship Id="rId143" Type="http://schemas.openxmlformats.org/officeDocument/2006/relationships/slide" Target="slides/slide138.xml"/><Relationship Id="rId142" Type="http://schemas.openxmlformats.org/officeDocument/2006/relationships/slide" Target="slides/slide137.xml"/><Relationship Id="rId141" Type="http://schemas.openxmlformats.org/officeDocument/2006/relationships/slide" Target="slides/slide136.xml"/><Relationship Id="rId140" Type="http://schemas.openxmlformats.org/officeDocument/2006/relationships/slide" Target="slides/slide135.xml"/><Relationship Id="rId5" Type="http://schemas.openxmlformats.org/officeDocument/2006/relationships/notesMaster" Target="notesMasters/notesMaster1.xml"/><Relationship Id="rId147" Type="http://schemas.openxmlformats.org/officeDocument/2006/relationships/slide" Target="slides/slide142.xml"/><Relationship Id="rId6" Type="http://schemas.openxmlformats.org/officeDocument/2006/relationships/slide" Target="slides/slide1.xml"/><Relationship Id="rId146" Type="http://schemas.openxmlformats.org/officeDocument/2006/relationships/slide" Target="slides/slide141.xml"/><Relationship Id="rId7" Type="http://schemas.openxmlformats.org/officeDocument/2006/relationships/slide" Target="slides/slide2.xml"/><Relationship Id="rId145" Type="http://schemas.openxmlformats.org/officeDocument/2006/relationships/slide" Target="slides/slide140.xml"/><Relationship Id="rId8" Type="http://schemas.openxmlformats.org/officeDocument/2006/relationships/slide" Target="slides/slide3.xml"/><Relationship Id="rId144" Type="http://schemas.openxmlformats.org/officeDocument/2006/relationships/slide" Target="slides/slide139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139" Type="http://schemas.openxmlformats.org/officeDocument/2006/relationships/slide" Target="slides/slide134.xml"/><Relationship Id="rId138" Type="http://schemas.openxmlformats.org/officeDocument/2006/relationships/slide" Target="slides/slide133.xml"/><Relationship Id="rId137" Type="http://schemas.openxmlformats.org/officeDocument/2006/relationships/slide" Target="slides/slide132.xml"/><Relationship Id="rId132" Type="http://schemas.openxmlformats.org/officeDocument/2006/relationships/slide" Target="slides/slide127.xml"/><Relationship Id="rId131" Type="http://schemas.openxmlformats.org/officeDocument/2006/relationships/slide" Target="slides/slide126.xml"/><Relationship Id="rId130" Type="http://schemas.openxmlformats.org/officeDocument/2006/relationships/slide" Target="slides/slide125.xml"/><Relationship Id="rId136" Type="http://schemas.openxmlformats.org/officeDocument/2006/relationships/slide" Target="slides/slide131.xml"/><Relationship Id="rId135" Type="http://schemas.openxmlformats.org/officeDocument/2006/relationships/slide" Target="slides/slide130.xml"/><Relationship Id="rId134" Type="http://schemas.openxmlformats.org/officeDocument/2006/relationships/slide" Target="slides/slide129.xml"/><Relationship Id="rId133" Type="http://schemas.openxmlformats.org/officeDocument/2006/relationships/slide" Target="slides/slide128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172" Type="http://schemas.openxmlformats.org/officeDocument/2006/relationships/slide" Target="slides/slide167.xml"/><Relationship Id="rId65" Type="http://schemas.openxmlformats.org/officeDocument/2006/relationships/slide" Target="slides/slide60.xml"/><Relationship Id="rId171" Type="http://schemas.openxmlformats.org/officeDocument/2006/relationships/slide" Target="slides/slide166.xml"/><Relationship Id="rId68" Type="http://schemas.openxmlformats.org/officeDocument/2006/relationships/slide" Target="slides/slide63.xml"/><Relationship Id="rId170" Type="http://schemas.openxmlformats.org/officeDocument/2006/relationships/slide" Target="slides/slide165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165" Type="http://schemas.openxmlformats.org/officeDocument/2006/relationships/slide" Target="slides/slide160.xml"/><Relationship Id="rId69" Type="http://schemas.openxmlformats.org/officeDocument/2006/relationships/slide" Target="slides/slide64.xml"/><Relationship Id="rId164" Type="http://schemas.openxmlformats.org/officeDocument/2006/relationships/slide" Target="slides/slide159.xml"/><Relationship Id="rId163" Type="http://schemas.openxmlformats.org/officeDocument/2006/relationships/slide" Target="slides/slide158.xml"/><Relationship Id="rId162" Type="http://schemas.openxmlformats.org/officeDocument/2006/relationships/slide" Target="slides/slide157.xml"/><Relationship Id="rId169" Type="http://schemas.openxmlformats.org/officeDocument/2006/relationships/slide" Target="slides/slide164.xml"/><Relationship Id="rId168" Type="http://schemas.openxmlformats.org/officeDocument/2006/relationships/slide" Target="slides/slide163.xml"/><Relationship Id="rId167" Type="http://schemas.openxmlformats.org/officeDocument/2006/relationships/slide" Target="slides/slide162.xml"/><Relationship Id="rId166" Type="http://schemas.openxmlformats.org/officeDocument/2006/relationships/slide" Target="slides/slide161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161" Type="http://schemas.openxmlformats.org/officeDocument/2006/relationships/slide" Target="slides/slide156.xml"/><Relationship Id="rId54" Type="http://schemas.openxmlformats.org/officeDocument/2006/relationships/slide" Target="slides/slide49.xml"/><Relationship Id="rId160" Type="http://schemas.openxmlformats.org/officeDocument/2006/relationships/slide" Target="slides/slide155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159" Type="http://schemas.openxmlformats.org/officeDocument/2006/relationships/slide" Target="slides/slide154.xml"/><Relationship Id="rId59" Type="http://schemas.openxmlformats.org/officeDocument/2006/relationships/slide" Target="slides/slide54.xml"/><Relationship Id="rId154" Type="http://schemas.openxmlformats.org/officeDocument/2006/relationships/slide" Target="slides/slide149.xml"/><Relationship Id="rId58" Type="http://schemas.openxmlformats.org/officeDocument/2006/relationships/slide" Target="slides/slide53.xml"/><Relationship Id="rId153" Type="http://schemas.openxmlformats.org/officeDocument/2006/relationships/slide" Target="slides/slide148.xml"/><Relationship Id="rId152" Type="http://schemas.openxmlformats.org/officeDocument/2006/relationships/slide" Target="slides/slide147.xml"/><Relationship Id="rId151" Type="http://schemas.openxmlformats.org/officeDocument/2006/relationships/slide" Target="slides/slide146.xml"/><Relationship Id="rId158" Type="http://schemas.openxmlformats.org/officeDocument/2006/relationships/slide" Target="slides/slide153.xml"/><Relationship Id="rId157" Type="http://schemas.openxmlformats.org/officeDocument/2006/relationships/slide" Target="slides/slide152.xml"/><Relationship Id="rId156" Type="http://schemas.openxmlformats.org/officeDocument/2006/relationships/slide" Target="slides/slide151.xml"/><Relationship Id="rId155" Type="http://schemas.openxmlformats.org/officeDocument/2006/relationships/slide" Target="slides/slide15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9de6725b27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9de6725b27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aee7800da5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aee7800da5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aee7800da5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aee7800da5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aee7800da5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aee7800da5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aee7800da5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aee7800da5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aee7800da5_1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aee7800da5_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aee7800da5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aee7800da5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aee7800da5_1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aee7800da5_1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aee7800da5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aee7800da5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aee7800da5_1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aee7800da5_1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aee7800da5_1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aee7800da5_1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9de6725b2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9de6725b2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aee7800da5_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aee7800da5_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aee7800da5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aee7800da5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aee7800da5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aee7800da5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aee7800da5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aee7800da5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aee7800da5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aee7800da5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aee7800da5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aee7800da5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aee7800da5_1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aee7800da5_1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ee7800da5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aee7800da5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aee7800da5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aee7800da5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aee7800da5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aee7800da5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9de6725b27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9de6725b27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aee7800da5_1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aee7800da5_1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ee7800da5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ee7800da5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ee7800da5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ee7800da5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ee7800da5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ee7800da5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aee7800da5_1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aee7800da5_1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aee7800da5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aee7800da5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aee7800da5_1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aee7800da5_1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aee7800da5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aee7800da5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aee7800da5_1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aee7800da5_1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ee7800da5_1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ee7800da5_1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9de6725b27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9de6725b27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aee7800da5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aee7800da5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aee7800da5_1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aee7800da5_1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aee7800da5_1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aee7800da5_1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aee7800da5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aee7800da5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aee7800da5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aee7800da5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aee7800da5_1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aee7800da5_1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aee7800da5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aee7800da5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aee7800da5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aee7800da5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aee7800da5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aee7800da5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aee7800da5_1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aee7800da5_1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9de6725b27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9de6725b27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aee7800da5_1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aee7800da5_1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aee7800da5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aee7800da5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aee7800da5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aee7800da5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aee7800da5_1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aee7800da5_1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ee7800da5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aee7800da5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aee7800da5_1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aee7800da5_1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aee7800da5_1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aee7800da5_1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aee7800da5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aee7800da5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aee7800da5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aee7800da5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aee7800da5_1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aee7800da5_1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9de6725b27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9de6725b27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aee7800da5_1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aee7800da5_1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aee7800da5_1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aee7800da5_1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aee7800da5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aee7800da5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aee7800da5_1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aee7800da5_1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ee7800da5_1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ee7800da5_1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aee7800da5_1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aee7800da5_1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aee7800da5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aee7800da5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aee7800da5_1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2" name="Google Shape;832;gaee7800da5_1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aee7800da5_1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aee7800da5_1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aee7800da5_1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aee7800da5_1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9de6725b27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9de6725b27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aee7800da5_1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aee7800da5_1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aee7800da5_1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aee7800da5_1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aee7800da5_1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7" name="Google Shape;857;gaee7800da5_1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aee7800da5_1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aee7800da5_1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aee7800da5_1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aee7800da5_1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aee7800da5_1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aee7800da5_1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aee7800da5_1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aee7800da5_1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aee7800da5_1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aee7800da5_1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aee7800da5_1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aee7800da5_1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ee7800da5_1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ee7800da5_1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de6725b27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de6725b27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ee7800da5_1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ee7800da5_1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aee7800da5_1_3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Google Shape;902;gaee7800da5_1_3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aee7800da5_1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aee7800da5_1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aee7800da5_1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aee7800da5_1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aee7800da5_1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aee7800da5_1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aee7800da5_1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aee7800da5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aee7800da5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7" name="Google Shape;927;gaee7800da5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9de6725b27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9de6725b27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9de6725b27_0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9de6725b27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de6725b2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9de6725b2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9de6725b27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9de6725b27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9de6725b27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9de6725b27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9de6725b27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9de6725b27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9de6725b27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9de6725b27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9de6725b27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9de6725b27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9de6725b27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9de6725b27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9de6725b2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9de6725b2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de6725b2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de6725b2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9de6725b27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9de6725b27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9de6725b27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9de6725b27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de6725b2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9de6725b2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9de6725b27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9de6725b27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9de6725b27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9de6725b27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9de6725b2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9de6725b2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de6725b27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de6725b27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9de6725b27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9de6725b27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9de6725b27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9de6725b27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9de6725b27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9de6725b27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9de6725b27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9de6725b27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9de6725b27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9de6725b27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9de6725b27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9de6725b27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9de6725b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9de6725b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9de6725b27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9de6725b27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de6725b27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de6725b27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9de6725b27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9de6725b27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9de6725b27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9de6725b27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9de6725b27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9de6725b27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9de6725b27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9de6725b27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9de6725b27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9de6725b27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de6725b27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de6725b27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9de6725b27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9de6725b27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9de6725b27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9de6725b27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9de6725b27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9de6725b2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9de6725b27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9de6725b27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9de6725b27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9de6725b27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ee7800d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ee7800d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ee7800da5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ee7800da5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e7800da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e7800da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ee7800da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ee7800da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ee7800da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ee7800da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aee7800da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aee7800da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ee7800da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ee7800da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aee7800da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aee7800da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9de6725b2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9de6725b2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aee7800da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aee7800da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ee7800da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ee7800da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aee7800da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aee7800da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ee7800da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aee7800da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aee7800da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aee7800da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ee7800da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ee7800da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ee7800da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ee7800da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aee7800da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aee7800da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aee7800da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aee7800da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aee7800da5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aee7800da5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de6725b27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9de6725b2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ee7800da5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ee7800da5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aee7800da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aee7800da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aee7800da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aee7800da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aee7800da5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aee7800da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aee7800da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aee7800da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aee7800da5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aee7800da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ee7800da5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ee7800da5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ee7800da5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ee7800da5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aee7800da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aee7800da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aee7800da5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aee7800da5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9de6725b27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9de6725b27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aee7800da5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aee7800da5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aee7800da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aee7800da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aee7800da5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aee7800da5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aee7800da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aee7800da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aee7800da5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aee7800da5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aee7800da5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aee7800da5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aee7800da5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aee7800da5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aee7800da5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aee7800da5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aee7800da5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aee7800da5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aee7800da5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aee7800da5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9de6725b2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9de6725b2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aee7800da5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aee7800da5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aee7800da5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aee7800da5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aee7800da5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aee7800da5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aee7800da5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aee7800da5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ee7800da5_1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ee7800da5_1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ee7800da5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aee7800da5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aee7800da5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aee7800da5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aee7800da5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aee7800da5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aee7800da5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aee7800da5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aee7800da5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aee7800da5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100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99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07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108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103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102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101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111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115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10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110.png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109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10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106.pn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114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13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112.pn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116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19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1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117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12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121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123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25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22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Relationship Id="rId3" Type="http://schemas.openxmlformats.org/officeDocument/2006/relationships/image" Target="../media/image127.png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26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2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24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image" Target="../media/image129.png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30.pn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3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34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2.pn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39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Relationship Id="rId3" Type="http://schemas.openxmlformats.org/officeDocument/2006/relationships/image" Target="../media/image154.png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Relationship Id="rId3" Type="http://schemas.openxmlformats.org/officeDocument/2006/relationships/image" Target="../media/image137.png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1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136.png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Relationship Id="rId3" Type="http://schemas.openxmlformats.org/officeDocument/2006/relationships/image" Target="../media/image135.png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Relationship Id="rId3" Type="http://schemas.openxmlformats.org/officeDocument/2006/relationships/image" Target="../media/image140.png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41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43.pn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14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150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145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42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4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0.xml"/><Relationship Id="rId3" Type="http://schemas.openxmlformats.org/officeDocument/2006/relationships/image" Target="../media/image147.png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Relationship Id="rId3" Type="http://schemas.openxmlformats.org/officeDocument/2006/relationships/image" Target="../media/image144.png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49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53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51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5.xml"/><Relationship Id="rId3" Type="http://schemas.openxmlformats.org/officeDocument/2006/relationships/image" Target="../media/image152.png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61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7.xml"/><Relationship Id="rId3" Type="http://schemas.openxmlformats.org/officeDocument/2006/relationships/image" Target="../media/image156.png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8.xml"/><Relationship Id="rId3" Type="http://schemas.openxmlformats.org/officeDocument/2006/relationships/image" Target="../media/image157.png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9.xml"/><Relationship Id="rId3" Type="http://schemas.openxmlformats.org/officeDocument/2006/relationships/image" Target="../media/image16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0.xml"/><Relationship Id="rId3" Type="http://schemas.openxmlformats.org/officeDocument/2006/relationships/image" Target="../media/image155.png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1.xml"/><Relationship Id="rId3" Type="http://schemas.openxmlformats.org/officeDocument/2006/relationships/image" Target="../media/image170.png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2.xml"/><Relationship Id="rId3" Type="http://schemas.openxmlformats.org/officeDocument/2006/relationships/image" Target="../media/image171.png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3.xml"/><Relationship Id="rId3" Type="http://schemas.openxmlformats.org/officeDocument/2006/relationships/image" Target="../media/image168.png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4.xml"/><Relationship Id="rId3" Type="http://schemas.openxmlformats.org/officeDocument/2006/relationships/image" Target="../media/image164.png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5.xml"/><Relationship Id="rId3" Type="http://schemas.openxmlformats.org/officeDocument/2006/relationships/image" Target="../media/image167.png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162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158.pn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159.pn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17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0.xml"/><Relationship Id="rId3" Type="http://schemas.openxmlformats.org/officeDocument/2006/relationships/image" Target="../media/image166.png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163.pn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2.xml"/><Relationship Id="rId3" Type="http://schemas.openxmlformats.org/officeDocument/2006/relationships/image" Target="../media/image169.png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3.xml"/><Relationship Id="rId3" Type="http://schemas.openxmlformats.org/officeDocument/2006/relationships/image" Target="../media/image165.png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4.xml"/><Relationship Id="rId3" Type="http://schemas.openxmlformats.org/officeDocument/2006/relationships/image" Target="../media/image175.png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5.xml"/><Relationship Id="rId3" Type="http://schemas.openxmlformats.org/officeDocument/2006/relationships/image" Target="../media/image174.png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6.xml"/><Relationship Id="rId3" Type="http://schemas.openxmlformats.org/officeDocument/2006/relationships/image" Target="../media/image17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3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4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6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1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7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7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8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79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0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83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82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4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9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96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1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2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5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90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97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sec_19_DynamoDB_API_Gateway_Lambda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582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Google Shape;54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9" name="Google Shape;58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3842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" name="Google Shape;60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09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24;p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3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4" name="Google Shape;644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1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" name="Google Shape;669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4" name="Google Shape;674;p1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Google Shape;679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4" name="Google Shape;684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9" name="Google Shape;689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4" name="Google Shape;694;p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117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9" name="Google Shape;709;p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4" name="Google Shape;714;p1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4" name="Google Shape;734;p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9" name="Google Shape;739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4" name="Google Shape;744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8753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4" name="Google Shape;754;p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9" name="Google Shape;759;p1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4" name="Google Shape;764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4" name="Google Shape;774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4" name="Google Shape;784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9" name="Google Shape;789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4" name="Google Shape;794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5650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9" name="Google Shape;799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4" name="Google Shape;804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4" name="Google Shape;824;p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4" name="Google Shape;834;p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Google Shape;844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21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" name="Google Shape;849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4" name="Google Shape;854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9" name="Google Shape;869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4" name="Google Shape;874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4" name="Google Shape;88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4" name="Google Shape;894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7850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9" name="Google Shape;909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9" name="Google Shape;919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4" name="Google Shape;924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722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1333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95516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358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392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00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2901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92268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218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260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9394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861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60695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185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9065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1826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1198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94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5937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346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240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35941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44809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715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1246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2444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5223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06219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7666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235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163" y="248500"/>
            <a:ext cx="812636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7986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9755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87095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2976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97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97501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6919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958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Google Shape;39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6103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17682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4" name="Google Shape;45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9" name="Google Shape;45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9" name="Google Shape;46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1405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9" name="Google Shape;49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Google Shape;52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Google Shape;53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